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4"/>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262" r:id="rId23"/>
    <p:sldId id="290" r:id="rId24"/>
    <p:sldId id="289" r:id="rId25"/>
    <p:sldId id="292" r:id="rId26"/>
    <p:sldId id="291" r:id="rId27"/>
    <p:sldId id="272" r:id="rId28"/>
    <p:sldId id="269" r:id="rId29"/>
    <p:sldId id="294" r:id="rId30"/>
    <p:sldId id="295" r:id="rId31"/>
    <p:sldId id="296" r:id="rId32"/>
    <p:sldId id="2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3" autoAdjust="0"/>
    <p:restoredTop sz="80308"/>
  </p:normalViewPr>
  <p:slideViewPr>
    <p:cSldViewPr snapToGrid="0">
      <p:cViewPr varScale="1">
        <p:scale>
          <a:sx n="123" d="100"/>
          <a:sy n="123" d="100"/>
        </p:scale>
        <p:origin x="3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5/2/22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5/2/22</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5/2/22</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tint val="75000"/>
                  </a:prstClr>
                </a:solidFill>
              </a:rPr>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5/2/22</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5/2/22</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5/2/22</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5/2/22</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5/2/22</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5/2/22</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5/2/22</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solidFill>
                  <a:prstClr val="black">
                    <a:tint val="75000"/>
                  </a:prstClr>
                </a:solidFill>
              </a:rPr>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5/2/22</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5/2/22</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5/2/22</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 S-96</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5/2/22</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CSCI-96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5/2/22</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200650"/>
            <a:ext cx="8086725"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how Target originally wanted to brag about modeling &amp; accuracy?  </a:t>
            </a:r>
          </a:p>
          <a:p>
            <a:pPr algn="ctr"/>
            <a:r>
              <a:rPr lang="en-US"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3</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4</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4</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a:extLst>
              <a:ext uri="{FF2B5EF4-FFF2-40B4-BE49-F238E27FC236}">
                <a16:creationId xmlns:a16="http://schemas.microsoft.com/office/drawing/2014/main" id="{4EBB453B-5CA1-F94C-B3A6-BB3FB049B27B}"/>
              </a:ext>
            </a:extLst>
          </p:cNvPr>
          <p:cNvSpPr>
            <a:spLocks noGrp="1"/>
          </p:cNvSpPr>
          <p:nvPr>
            <p:ph type="title"/>
          </p:nvPr>
        </p:nvSpPr>
        <p:spPr/>
        <p:txBody>
          <a:bodyPr/>
          <a:lstStyle/>
          <a:p>
            <a:r>
              <a:rPr lang="en-US" dirty="0"/>
              <a:t>More Recent Topics in AI Ethics </a:t>
            </a: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a:solidFill>
                  <a:prstClr val="black">
                    <a:tint val="75000"/>
                  </a:prstClr>
                </a:solidFill>
              </a:rPr>
              <a:t>Kwartler CSCI S-96</a:t>
            </a:r>
            <a:endParaRPr lang="en-US" dirty="0">
              <a:solidFill>
                <a:prstClr val="black">
                  <a:tint val="75000"/>
                </a:prstClr>
              </a:solidFill>
            </a:endParaRP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062103"/>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5/2/22</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a:solidFill>
                  <a:prstClr val="black">
                    <a:tint val="75000"/>
                  </a:prstClr>
                </a:solidFill>
                <a:latin typeface="Calibri" panose="020F0502020204030204"/>
                <a:ea typeface="+mn-ea"/>
                <a:cs typeface="+mn-cs"/>
              </a:rPr>
              <a:t>Kwartler CSCI S-96</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5/2/22</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alpha val="80000"/>
                  </a:schemeClr>
                </a:solidFill>
                <a:latin typeface="+mn-lt"/>
                <a:ea typeface="+mn-ea"/>
                <a:cs typeface="+mn-cs"/>
              </a:rPr>
              <a:t>Kwartler CSCI S-96</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365161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505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7093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853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1261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97884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30677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5/2/22</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5/2/22</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5/2/22</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5/2/22</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CSCI -96</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1</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5/2/22</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Article 2</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CSCI 96</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1289</Words>
  <Application>Microsoft Macintosh PowerPoint</Application>
  <PresentationFormat>On-screen Show (4:3)</PresentationFormat>
  <Paragraphs>215</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Rockwell</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Article 1</vt:lpstr>
      <vt:lpstr>Article 1</vt:lpstr>
      <vt:lpstr>Article 2</vt:lpstr>
      <vt:lpstr>Article 2</vt:lpstr>
      <vt:lpstr>Article 2</vt:lpstr>
      <vt:lpstr>Article 2</vt:lpstr>
      <vt:lpstr>Article 3</vt:lpstr>
      <vt:lpstr>Article 3</vt:lpstr>
      <vt:lpstr>Article 3</vt:lpstr>
      <vt:lpstr>Article 4</vt:lpstr>
      <vt:lpstr>Article 4</vt:lpstr>
      <vt:lpstr>More Recent Topics in AI Ethics </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Kwartler, Edward</cp:lastModifiedBy>
  <cp:revision>2</cp:revision>
  <dcterms:created xsi:type="dcterms:W3CDTF">2020-12-07T18:13:30Z</dcterms:created>
  <dcterms:modified xsi:type="dcterms:W3CDTF">2022-05-02T22:12:44Z</dcterms:modified>
</cp:coreProperties>
</file>